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0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884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329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062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65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25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50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757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69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211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118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496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89BA1-62A9-4E0B-9AA6-FDB168450137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22271-2C56-4B4D-B474-D0028BF3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1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3752"/>
            <a:ext cx="8839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Maiandra GD" pitchFamily="34" charset="0"/>
              </a:rPr>
              <a:t>Imagine you’ve just moved and have started attending a new school.  Choose one of the following situations to describe:</a:t>
            </a:r>
          </a:p>
          <a:p>
            <a:pPr algn="just"/>
            <a:endParaRPr lang="en-US" sz="2400" dirty="0">
              <a:latin typeface="Maiandra GD" pitchFamily="34" charset="0"/>
            </a:endParaRPr>
          </a:p>
          <a:p>
            <a:pPr algn="just"/>
            <a:r>
              <a:rPr lang="en-US" sz="2400" dirty="0" smtClean="0">
                <a:latin typeface="Maiandra GD" pitchFamily="34" charset="0"/>
              </a:rPr>
              <a:t>Everyone in the school is an overachiever/perfectionist.  Describe what it is like being in this school.  (What does everyone do?  What does no one do?  Think teachers and students.)</a:t>
            </a:r>
          </a:p>
          <a:p>
            <a:pPr algn="just"/>
            <a:endParaRPr lang="en-US" sz="2400" dirty="0">
              <a:latin typeface="Maiandra GD" pitchFamily="34" charset="0"/>
            </a:endParaRPr>
          </a:p>
          <a:p>
            <a:pPr algn="just"/>
            <a:r>
              <a:rPr lang="en-US" sz="2400" dirty="0" smtClean="0">
                <a:latin typeface="Maiandra GD" pitchFamily="34" charset="0"/>
              </a:rPr>
              <a:t>Everyone in the school is lazy and doesn’t care about academics at all.  Describe what is like being in this school.  </a:t>
            </a:r>
            <a:r>
              <a:rPr lang="en-US" sz="2400" dirty="0" smtClean="0">
                <a:latin typeface="Maiandra GD" pitchFamily="34" charset="0"/>
              </a:rPr>
              <a:t>(What does everyone do?  What does no one do? Think teachers and students.)</a:t>
            </a:r>
          </a:p>
          <a:p>
            <a:pPr algn="just"/>
            <a:endParaRPr lang="en-US" sz="2400" dirty="0">
              <a:latin typeface="Maiandra G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4191000"/>
            <a:ext cx="8839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6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itchFamily="34" charset="0"/>
              </a:rPr>
              <a:t>E</a:t>
            </a:r>
            <a:r>
              <a:rPr lang="fr-FR" sz="3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itchFamily="34" charset="0"/>
              </a:rPr>
              <a:t>x</a:t>
            </a:r>
            <a:r>
              <a:rPr lang="fr-FR" sz="36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itchFamily="34" charset="0"/>
              </a:rPr>
              <a:t>e</a:t>
            </a:r>
            <a:r>
              <a:rPr lang="fr-FR" sz="3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itchFamily="34" charset="0"/>
              </a:rPr>
              <a:t>m</a:t>
            </a:r>
            <a:r>
              <a:rPr lang="fr-FR" sz="36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itchFamily="34" charset="0"/>
              </a:rPr>
              <a:t>p</a:t>
            </a:r>
            <a:r>
              <a:rPr lang="fr-FR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itchFamily="34" charset="0"/>
              </a:rPr>
              <a:t>l</a:t>
            </a:r>
            <a:r>
              <a:rPr lang="fr-FR" sz="3600" b="1" u="sng" dirty="0" smtClean="0">
                <a:solidFill>
                  <a:srgbClr val="C50B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itchFamily="34" charset="0"/>
              </a:rPr>
              <a:t>e</a:t>
            </a:r>
            <a:r>
              <a:rPr lang="fr-FR" sz="36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itchFamily="34" charset="0"/>
              </a:rPr>
              <a:t>:</a:t>
            </a:r>
          </a:p>
          <a:p>
            <a:pPr algn="just"/>
            <a:r>
              <a:rPr lang="fr-FR" sz="2400" dirty="0" smtClean="0">
                <a:latin typeface="Maiandra GD" pitchFamily="34" charset="0"/>
              </a:rPr>
              <a:t>Tous les élèves étudient beaucoup.		Tous les profs….</a:t>
            </a:r>
          </a:p>
          <a:p>
            <a:pPr algn="just"/>
            <a:endParaRPr lang="fr-FR" sz="2400" dirty="0" smtClean="0">
              <a:latin typeface="Maiandra GD" pitchFamily="34" charset="0"/>
            </a:endParaRPr>
          </a:p>
          <a:p>
            <a:pPr algn="just"/>
            <a:r>
              <a:rPr lang="fr-FR" sz="2400" dirty="0" smtClean="0">
                <a:latin typeface="Maiandra GD" pitchFamily="34" charset="0"/>
              </a:rPr>
              <a:t>Personne ne fait pas les devoirs.</a:t>
            </a:r>
          </a:p>
          <a:p>
            <a:pPr algn="just"/>
            <a:endParaRPr lang="fr-FR" sz="2400" dirty="0" smtClean="0">
              <a:latin typeface="Maiandra GD" pitchFamily="34" charset="0"/>
            </a:endParaRPr>
          </a:p>
          <a:p>
            <a:pPr algn="just"/>
            <a:r>
              <a:rPr lang="fr-FR" sz="2400" dirty="0" smtClean="0">
                <a:latin typeface="Maiandra GD" pitchFamily="34" charset="0"/>
              </a:rPr>
              <a:t>Personne ne…</a:t>
            </a:r>
          </a:p>
          <a:p>
            <a:pPr algn="just"/>
            <a:endParaRPr lang="fr-FR" sz="24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328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104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2013-02-20T17:20:44Z</dcterms:created>
  <dcterms:modified xsi:type="dcterms:W3CDTF">2013-02-20T17:33:20Z</dcterms:modified>
</cp:coreProperties>
</file>